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02" autoAdjust="0"/>
    <p:restoredTop sz="94674"/>
  </p:normalViewPr>
  <p:slideViewPr>
    <p:cSldViewPr>
      <p:cViewPr varScale="1">
        <p:scale>
          <a:sx n="71" d="100"/>
          <a:sy n="71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D4AD07-02A3-4BB4-995F-E92783517BED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C91D6A-ED5D-4830-B09B-CBCDBA73ED8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Recomendación para favorecer la creación de hábitos saludables de sueño: Implicación y responsabilidad por parte del padre, madre o las personas que cuidan.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Recomendación para favorecer la creación de hábitos saludables de sueño: Implicación y responsabilidad por parte del padre, madre o las personas que cuidan.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Recomendación para favorecer la creación de hábitos saludables de sueño: Implicación y responsabilidad por parte del padre, madre o las personas que cuidan.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Recomendación para favorecer la creación de hábitos saludables de sueño: compartir los últimos momentos del día (cuentos, caricias……) convierte el irse a dormir en un placer.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Recomendación para favorecer la creación de hábitos saludables de sueño: los aparatos electrónicos en el dormitorio impiden conciliar el sueño. Su uso debe ser controlado antes de irse a dormir.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Recomendación para favorecer la creación de hábitos saludables de sueño: un ambiente tranquilo (luz ténue, música…..), cercano y de disfrute proporciona las condiciones adecuadas para conciliar el sueño.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Recomendación para favorecer la creación de hábitos saludables de sueño:  frente a rabietas, peleas o enfados el adulto ha de ser firme y mantener la tranquilidad.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Recomendación para favorecer la creación de hábitos saludables de sueño: Implicación y responsabilidad por parte del padre, madre o las personas que cuidan.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Recomendación para favorecer la creación de hábitos saludables de sueño: Implicación y responsabilidad por parte del padre, madre o las personas que cuidan.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4BDD5-57FA-4765-B8B9-969346F04EA1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5FBC-54BB-4FC8-8634-BADA41F6A0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37C7-B92F-4F66-839C-245158EE581F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2559-66D5-4E91-BA8E-7E8C7D2C54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54CB-D29E-43B7-A5D4-99FBB0FB5617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779C-6B62-459B-A9C6-49078F99BA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57A1-EDB0-462D-A540-2E1FAA54B0E3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7542-53BB-4BCF-87F3-CAA6B59046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F280-7842-440C-B656-DCBFB938504C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263B-4EDE-447C-A282-84AABA527E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30EE-9797-47D4-9759-93C0C9EFE85C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5F96-DB90-4FAB-B040-8FB0311164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B86B-1016-474C-BBB9-7F3A5858570B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487AD-5D32-466A-A2E1-E9D7F15764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EA35-384D-42EF-A2BB-E95D2255A6BB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644A-E1BA-461C-9E14-EC322F8CDB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8A8B-80A9-4A16-94DD-6C7F82563D6D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72462-87B9-4C81-A5F7-C11018AE27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8083-BDF6-4238-BDE1-457B08C1B7A6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730B-4871-4CFA-84BF-73C39891AE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3836-C27D-4E82-8D22-AE5CFEB2FB91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1465-096A-412B-A8BD-98CF5035E8F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961DE7-090B-49F6-9505-E606FE716D45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100508-56E9-430B-9AF5-58E905D6CC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5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audio" Target="NULL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Marcador de contenido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5675" y="3298825"/>
            <a:ext cx="15763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Marcador de contenido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97080">
            <a:off x="5005388" y="2955925"/>
            <a:ext cx="15335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Marcador de contenido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267216">
            <a:off x="825500" y="927100"/>
            <a:ext cx="1663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n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75" y="857250"/>
            <a:ext cx="15843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Marcador de contenido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10378">
            <a:off x="3798888" y="1112838"/>
            <a:ext cx="15049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Marcador de contenido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435462">
            <a:off x="5126038" y="727075"/>
            <a:ext cx="146843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Marcador de contenido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29455">
            <a:off x="6486525" y="1687513"/>
            <a:ext cx="143668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Marcador de contenido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374447">
            <a:off x="1908175" y="3082925"/>
            <a:ext cx="16573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57126" y="5470034"/>
            <a:ext cx="8786874" cy="1214446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CAMPAÑA DE PROMOCIÓN DE HABITOS SALUDABLES DE SUEÑO INFANTIL</a:t>
            </a:r>
            <a:endParaRPr lang="es-ES" sz="4000" b="1" i="1" dirty="0">
              <a:ln w="66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pic>
        <p:nvPicPr>
          <p:cNvPr id="13" name="Shape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4811713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1428750" y="2997200"/>
            <a:ext cx="6746875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“Dormir bien favorece el desarrollo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y mejora la forma física”</a:t>
            </a:r>
            <a:endParaRPr lang="es-ES" sz="3200" dirty="0">
              <a:solidFill>
                <a:schemeClr val="accent4">
                  <a:lumMod val="40000"/>
                  <a:lumOff val="60000"/>
                </a:schemeClr>
              </a:solidFill>
              <a:latin typeface="Bauhaus 93" panose="04030905020B02020C02" pitchFamily="82" charset="0"/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4925"/>
            <a:ext cx="48133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1619250" y="3143250"/>
            <a:ext cx="61436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“</a:t>
            </a:r>
            <a:r>
              <a:rPr lang="es-E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Dormir fomenta la creatividad</a:t>
            </a:r>
            <a:r>
              <a:rPr lang="es-E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”</a:t>
            </a:r>
            <a:endParaRPr lang="es-ES" sz="2800" dirty="0">
              <a:solidFill>
                <a:schemeClr val="accent3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Marcador de contenido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675" y="3298825"/>
            <a:ext cx="15763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Marcador de contenido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7080">
            <a:off x="5005388" y="2955925"/>
            <a:ext cx="15335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Marcador de contenido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67216">
            <a:off x="825500" y="927100"/>
            <a:ext cx="16637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magen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857250"/>
            <a:ext cx="15843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Marcador de contenido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0378">
            <a:off x="3798888" y="1112838"/>
            <a:ext cx="15049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Marcador de contenido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435462">
            <a:off x="5126038" y="727075"/>
            <a:ext cx="146843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Marcador de contenido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29455">
            <a:off x="6486525" y="1687513"/>
            <a:ext cx="143668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Marcador de contenido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374447">
            <a:off x="1908175" y="3082925"/>
            <a:ext cx="16573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57126" y="5470034"/>
            <a:ext cx="8786874" cy="1214446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CAMPAÑA DE PROMOCIÓN DE HABITOS SALUDABLES DE SUEÑO INFANTIL</a:t>
            </a:r>
            <a:endParaRPr lang="es-ES" sz="4000" b="1" i="1" dirty="0">
              <a:ln w="66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Marcador de contenido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89688">
            <a:off x="625475" y="2274888"/>
            <a:ext cx="1882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n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55575"/>
            <a:ext cx="197167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Marcador de contenido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0378">
            <a:off x="3482975" y="4106863"/>
            <a:ext cx="18891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Marcador de contenido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35462">
            <a:off x="6237288" y="361950"/>
            <a:ext cx="18891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Marcador de contenido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9455">
            <a:off x="6356350" y="3444875"/>
            <a:ext cx="1960563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2508250" y="2997200"/>
            <a:ext cx="4008438" cy="108426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anose="04030905020B02020C02" pitchFamily="82" charset="0"/>
              </a:rPr>
              <a:t>RECOMENDACIONES</a:t>
            </a:r>
            <a:r>
              <a:rPr lang="es-ES_tradnl" sz="32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anose="04030905020B02020C02" pitchFamily="82" charset="0"/>
              </a:rPr>
              <a:t> </a:t>
            </a:r>
            <a:r>
              <a:rPr lang="es-ES_tradnl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anose="04030905020B02020C02" pitchFamily="82" charset="0"/>
              </a:rPr>
              <a:t>PARA DORMIR BIEN</a:t>
            </a:r>
            <a:endParaRPr lang="es-ES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uhaus 93" panose="04030905020B02020C02" pitchFamily="82" charset="0"/>
            </a:endParaRPr>
          </a:p>
        </p:txBody>
      </p:sp>
    </p:spTree>
  </p:cSld>
  <p:clrMapOvr>
    <a:masterClrMapping/>
  </p:clrMapOvr>
  <p:transition spd="slow"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4925"/>
            <a:ext cx="4811713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722313" y="2708275"/>
            <a:ext cx="7643812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“Que duerman bien es posible con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la ayuda de las personas que les cuidan”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888" y="0"/>
            <a:ext cx="4810125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1181100" y="2708275"/>
            <a:ext cx="7048500" cy="1662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rgbClr val="F2DCDB"/>
                </a:solidFill>
                <a:latin typeface="Bauhaus 93" pitchFamily="82" charset="0"/>
              </a:rPr>
              <a:t>“Compartir los últimos momentos del día </a:t>
            </a:r>
          </a:p>
          <a:p>
            <a:pPr algn="ctr"/>
            <a:r>
              <a:rPr lang="es-ES" sz="2800" b="1">
                <a:solidFill>
                  <a:srgbClr val="F2DCDB"/>
                </a:solidFill>
                <a:latin typeface="Bauhaus 93" pitchFamily="82" charset="0"/>
              </a:rPr>
              <a:t>(canciones, cuentos, caricias…) </a:t>
            </a:r>
          </a:p>
          <a:p>
            <a:pPr algn="ctr"/>
            <a:r>
              <a:rPr lang="es-ES" sz="2800" b="1">
                <a:solidFill>
                  <a:srgbClr val="F2DCDB"/>
                </a:solidFill>
                <a:latin typeface="Bauhaus 93" pitchFamily="82" charset="0"/>
              </a:rPr>
              <a:t>convierte irse a dormir en un placer”</a:t>
            </a:r>
            <a:endParaRPr lang="es-ES" sz="2800">
              <a:solidFill>
                <a:srgbClr val="F2DCDB"/>
              </a:solidFill>
              <a:latin typeface="Bauhaus 93" pitchFamily="82" charset="0"/>
            </a:endParaRPr>
          </a:p>
          <a:p>
            <a:pPr algn="ctr"/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0"/>
            <a:ext cx="4811712" cy="6804025"/>
          </a:xfrm>
        </p:spPr>
      </p:pic>
      <p:sp>
        <p:nvSpPr>
          <p:cNvPr id="2" name="CuadroTexto 1"/>
          <p:cNvSpPr txBox="1"/>
          <p:nvPr/>
        </p:nvSpPr>
        <p:spPr>
          <a:xfrm>
            <a:off x="1068388" y="2492375"/>
            <a:ext cx="7126287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uhaus 93" panose="04030905020B02020C02" pitchFamily="82" charset="0"/>
              </a:rPr>
              <a:t>“Los aparatos electrónicos en el dormitorio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auhaus 93" panose="04030905020B02020C02" pitchFamily="82" charset="0"/>
              </a:rPr>
              <a:t>impiden conciliar el sueño”</a:t>
            </a:r>
            <a:endParaRPr lang="es-ES" sz="2800" dirty="0">
              <a:solidFill>
                <a:schemeClr val="accent6">
                  <a:lumMod val="20000"/>
                  <a:lumOff val="80000"/>
                </a:schemeClr>
              </a:solidFill>
              <a:latin typeface="Bauhaus 93" panose="04030905020B02020C02" pitchFamily="82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31750"/>
            <a:ext cx="4813300" cy="6804025"/>
          </a:xfrm>
        </p:spPr>
      </p:pic>
      <p:sp>
        <p:nvSpPr>
          <p:cNvPr id="2" name="CuadroTexto 1"/>
          <p:cNvSpPr txBox="1"/>
          <p:nvPr/>
        </p:nvSpPr>
        <p:spPr>
          <a:xfrm>
            <a:off x="593725" y="2740025"/>
            <a:ext cx="8466138" cy="1385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“Un ambiente tranquilo (luz tenue, música…),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cercano y de disfrute proporciona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las condiciones adecuadas para conciliar el sueño”</a:t>
            </a:r>
            <a:endParaRPr lang="es-ES" sz="2800" dirty="0">
              <a:solidFill>
                <a:schemeClr val="accent4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-6350"/>
            <a:ext cx="4813300" cy="6804025"/>
          </a:xfrm>
        </p:spPr>
      </p:pic>
      <p:sp>
        <p:nvSpPr>
          <p:cNvPr id="2" name="CuadroTexto 1"/>
          <p:cNvSpPr txBox="1"/>
          <p:nvPr/>
        </p:nvSpPr>
        <p:spPr>
          <a:xfrm>
            <a:off x="1547813" y="2852738"/>
            <a:ext cx="6207125" cy="1385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bg1">
                    <a:lumMod val="85000"/>
                  </a:schemeClr>
                </a:solidFill>
                <a:latin typeface="Bauhaus 93" panose="04030905020B02020C02" pitchFamily="82" charset="0"/>
              </a:rPr>
              <a:t>“Frente a rabietas, peleas o enfados,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bg1">
                    <a:lumMod val="85000"/>
                  </a:schemeClr>
                </a:solidFill>
                <a:latin typeface="Bauhaus 93" panose="04030905020B02020C02" pitchFamily="82" charset="0"/>
              </a:rPr>
              <a:t>el adulto ha de ser firme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Bauhaus 93" panose="04030905020B02020C02" pitchFamily="8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>
                    <a:lumMod val="85000"/>
                  </a:schemeClr>
                </a:solidFill>
                <a:latin typeface="Bauhaus 93" panose="04030905020B02020C02" pitchFamily="82" charset="0"/>
              </a:rPr>
              <a:t> </a:t>
            </a:r>
            <a:r>
              <a:rPr lang="es-ES" sz="2800" b="1" dirty="0">
                <a:solidFill>
                  <a:schemeClr val="bg1">
                    <a:lumMod val="85000"/>
                  </a:schemeClr>
                </a:solidFill>
                <a:latin typeface="Bauhaus 93" panose="04030905020B02020C02" pitchFamily="82" charset="0"/>
              </a:rPr>
              <a:t>y mantener la tranquilidad”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Bauhaus 93" panose="04030905020B02020C02" pitchFamily="82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Marcador de contenido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924175"/>
            <a:ext cx="2560638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Marcador de contenido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7080">
            <a:off x="6310313" y="1501775"/>
            <a:ext cx="2490787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Marcador de contenido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74447">
            <a:off x="439738" y="1116013"/>
            <a:ext cx="269081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844800" y="1125538"/>
            <a:ext cx="3429000" cy="106521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anose="04030905020B02020C02" pitchFamily="82" charset="0"/>
              </a:rPr>
              <a:t>BENEFICIOS DE DORMIR BIEN</a:t>
            </a:r>
            <a:endParaRPr lang="es-ES" sz="32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uhaus 93" panose="04030905020B02020C02" pitchFamily="82" charset="0"/>
            </a:endParaRPr>
          </a:p>
        </p:txBody>
      </p:sp>
    </p:spTree>
  </p:cSld>
  <p:clrMapOvr>
    <a:masterClrMapping/>
  </p:clrMapOvr>
  <p:transition spd="slow" advClick="0" advTm="4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3338"/>
            <a:ext cx="4813300" cy="68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935038" y="2924175"/>
            <a:ext cx="7191375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Bauhaus 93" panose="04030905020B02020C02" pitchFamily="82" charset="0"/>
              </a:rPr>
              <a:t>“Durante el sueño mejora la memoria 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Bauhaus 93" panose="04030905020B02020C02" pitchFamily="82" charset="0"/>
              </a:rPr>
              <a:t>y maduración cerebral”</a:t>
            </a:r>
            <a:endParaRPr lang="es-ES" sz="3200" dirty="0">
              <a:solidFill>
                <a:schemeClr val="bg2">
                  <a:lumMod val="50000"/>
                </a:schemeClr>
              </a:solidFill>
              <a:latin typeface="Bauhaus 93" panose="04030905020B02020C02" pitchFamily="82" charset="0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330</Words>
  <Application>Microsoft Macintosh PowerPoint</Application>
  <PresentationFormat>On-screen Show (4:3)</PresentationFormat>
  <Paragraphs>29</Paragraphs>
  <Slides>12</Slides>
  <Notes>9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</vt:lpstr>
      <vt:lpstr>Arial</vt:lpstr>
      <vt:lpstr>Bauhaus 93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ICM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Sillero Quintana.Maria Isabel</dc:creator>
  <cp:lastModifiedBy>Administrador</cp:lastModifiedBy>
  <cp:revision>46</cp:revision>
  <dcterms:created xsi:type="dcterms:W3CDTF">2018-03-13T10:26:47Z</dcterms:created>
  <dcterms:modified xsi:type="dcterms:W3CDTF">2018-04-26T07:41:08Z</dcterms:modified>
</cp:coreProperties>
</file>